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notesMasterIdLst>
    <p:notesMasterId r:id="rId9"/>
  </p:notesMasterIdLst>
  <p:sldIdLst>
    <p:sldId id="262" r:id="rId2"/>
    <p:sldId id="269" r:id="rId3"/>
    <p:sldId id="270" r:id="rId4"/>
    <p:sldId id="258" r:id="rId5"/>
    <p:sldId id="266" r:id="rId6"/>
    <p:sldId id="263" r:id="rId7"/>
    <p:sldId id="268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1478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589A4-C211-4B8E-847C-9CD6AEF7CB74}" type="datetimeFigureOut">
              <a:rPr lang="pt-PT" smtClean="0"/>
              <a:t>13/06/2016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010BD4-F644-4C7B-8CC3-EB3385805B6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52780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sz="1200" dirty="0"/>
              <a:t>(Utilização de </a:t>
            </a:r>
            <a:r>
              <a:rPr lang="pt-PT" sz="1200" dirty="0" err="1"/>
              <a:t>Mean</a:t>
            </a:r>
            <a:r>
              <a:rPr lang="pt-PT" sz="1200" dirty="0"/>
              <a:t> </a:t>
            </a:r>
            <a:r>
              <a:rPr lang="pt-PT" sz="1200" dirty="0" err="1"/>
              <a:t>Shift</a:t>
            </a:r>
            <a:r>
              <a:rPr lang="pt-PT" sz="1200" dirty="0"/>
              <a:t> </a:t>
            </a:r>
            <a:r>
              <a:rPr lang="pt-PT" sz="1200" dirty="0" err="1"/>
              <a:t>Filtering</a:t>
            </a:r>
            <a:r>
              <a:rPr lang="pt-PT" sz="1200" dirty="0"/>
              <a:t>) 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010BD4-F644-4C7B-8CC3-EB3385805B63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05922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do subtítulo do Modelo Global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0C0A-5464-4FE4-84EB-FF9C94016DF4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735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805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04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927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6404-AD6E-4860-8E75-697CA40B95DA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253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077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421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971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531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734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0"/>
            <a:ext cx="4576573" cy="6858000"/>
          </a:xfrm>
          <a:solidFill>
            <a:schemeClr val="bg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240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06045" y="964692"/>
            <a:ext cx="5937755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pt-PT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6/13/2016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95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783080"/>
            <a:ext cx="9144000" cy="1645920"/>
          </a:xfrm>
          <a:ln>
            <a:noFill/>
          </a:ln>
        </p:spPr>
        <p:txBody>
          <a:bodyPr/>
          <a:lstStyle/>
          <a:p>
            <a:r>
              <a:rPr lang="pt-PT" dirty="0"/>
              <a:t>Visão por Computador</a:t>
            </a:r>
            <a:br>
              <a:rPr lang="pt-PT" dirty="0"/>
            </a:br>
            <a:endParaRPr lang="pt-PT" sz="20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3999" y="4437527"/>
            <a:ext cx="2429435" cy="1819835"/>
          </a:xfrm>
        </p:spPr>
        <p:txBody>
          <a:bodyPr>
            <a:normAutofit/>
          </a:bodyPr>
          <a:lstStyle/>
          <a:p>
            <a:pPr algn="r">
              <a:lnSpc>
                <a:spcPct val="150000"/>
              </a:lnSpc>
            </a:pPr>
            <a:r>
              <a:rPr lang="pt-PT" sz="1800" dirty="0"/>
              <a:t>André Fernandes   3893</a:t>
            </a:r>
          </a:p>
          <a:p>
            <a:pPr algn="r">
              <a:lnSpc>
                <a:spcPct val="150000"/>
              </a:lnSpc>
            </a:pPr>
            <a:r>
              <a:rPr lang="pt-PT" sz="1800" dirty="0"/>
              <a:t>André Martins 11198 </a:t>
            </a:r>
          </a:p>
          <a:p>
            <a:pPr algn="r">
              <a:lnSpc>
                <a:spcPct val="150000"/>
              </a:lnSpc>
            </a:pPr>
            <a:r>
              <a:rPr lang="pt-PT" sz="1800" dirty="0"/>
              <a:t>Ângelo Ferreira 11201</a:t>
            </a:r>
          </a:p>
        </p:txBody>
      </p:sp>
      <p:pic>
        <p:nvPicPr>
          <p:cNvPr id="4" name="Imagem 3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81" b="27146"/>
          <a:stretch/>
        </p:blipFill>
        <p:spPr bwMode="auto">
          <a:xfrm>
            <a:off x="3673887" y="4482719"/>
            <a:ext cx="4483995" cy="147638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tângulo 4"/>
          <p:cNvSpPr/>
          <p:nvPr/>
        </p:nvSpPr>
        <p:spPr>
          <a:xfrm>
            <a:off x="3501061" y="2900648"/>
            <a:ext cx="21499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2000" dirty="0"/>
              <a:t>Trabalho Prático I1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1412" y="2262274"/>
            <a:ext cx="368496" cy="3530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8245" y="2270983"/>
            <a:ext cx="368496" cy="35300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870" y="2270983"/>
            <a:ext cx="368496" cy="3530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435" y="2272442"/>
            <a:ext cx="368496" cy="35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537648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412376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pt-PT" sz="1800" dirty="0"/>
              <a:t>A Abordagem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42791" y="6562165"/>
            <a:ext cx="5101209" cy="295835"/>
          </a:xfrm>
        </p:spPr>
        <p:txBody>
          <a:bodyPr>
            <a:normAutofit/>
          </a:bodyPr>
          <a:lstStyle/>
          <a:p>
            <a:pPr algn="r"/>
            <a:r>
              <a:rPr lang="pt-PT" sz="1200" dirty="0"/>
              <a:t>André Fernandes; André Martins; Ângelo Ferreira;</a:t>
            </a:r>
          </a:p>
        </p:txBody>
      </p:sp>
      <p:sp>
        <p:nvSpPr>
          <p:cNvPr id="7" name="Subtítulo 2"/>
          <p:cNvSpPr txBox="1">
            <a:spLocks/>
          </p:cNvSpPr>
          <p:nvPr/>
        </p:nvSpPr>
        <p:spPr>
          <a:xfrm>
            <a:off x="251013" y="1133475"/>
            <a:ext cx="8641976" cy="518664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pt-PT" sz="1800" dirty="0"/>
              <a:t>Homogeneização da imagem por forma reduzir interferências</a:t>
            </a:r>
          </a:p>
          <a:p>
            <a:pPr>
              <a:lnSpc>
                <a:spcPct val="150000"/>
              </a:lnSpc>
            </a:pPr>
            <a:r>
              <a:rPr lang="pt-PT" sz="1800" dirty="0"/>
              <a:t>Conversão da imagem (</a:t>
            </a:r>
            <a:r>
              <a:rPr lang="pt-PT" sz="1800" dirty="0" err="1"/>
              <a:t>frame</a:t>
            </a:r>
            <a:r>
              <a:rPr lang="pt-PT" sz="1800" dirty="0"/>
              <a:t>) para IVC</a:t>
            </a:r>
          </a:p>
          <a:p>
            <a:pPr>
              <a:lnSpc>
                <a:spcPct val="150000"/>
              </a:lnSpc>
            </a:pPr>
            <a:r>
              <a:rPr lang="pt-PT" sz="1800" dirty="0"/>
              <a:t>Filtragem por HSV, para isolar as laranjas</a:t>
            </a:r>
          </a:p>
          <a:p>
            <a:pPr>
              <a:lnSpc>
                <a:spcPct val="150000"/>
              </a:lnSpc>
            </a:pPr>
            <a:r>
              <a:rPr lang="pt-PT" sz="1800" dirty="0"/>
              <a:t>Calculo valores mínimos e máximos (Saturação)</a:t>
            </a:r>
          </a:p>
          <a:p>
            <a:pPr>
              <a:lnSpc>
                <a:spcPct val="150000"/>
              </a:lnSpc>
            </a:pPr>
            <a:r>
              <a:rPr lang="pt-PT" sz="1800" dirty="0"/>
              <a:t>Filtragem por mínimos e máximos</a:t>
            </a:r>
          </a:p>
          <a:p>
            <a:pPr>
              <a:lnSpc>
                <a:spcPct val="150000"/>
              </a:lnSpc>
            </a:pPr>
            <a:r>
              <a:rPr lang="pt-PT" sz="1800" dirty="0"/>
              <a:t>Conversão da imagem para cinza</a:t>
            </a:r>
          </a:p>
          <a:p>
            <a:pPr>
              <a:lnSpc>
                <a:spcPct val="150000"/>
              </a:lnSpc>
            </a:pPr>
            <a:r>
              <a:rPr lang="pt-PT" sz="1800" dirty="0"/>
              <a:t>Conversão da imagem para binário</a:t>
            </a:r>
          </a:p>
          <a:p>
            <a:pPr>
              <a:lnSpc>
                <a:spcPct val="150000"/>
              </a:lnSpc>
            </a:pPr>
            <a:r>
              <a:rPr lang="pt-PT" sz="1800" dirty="0"/>
              <a:t>Dilate para remover os pixéis isolados</a:t>
            </a:r>
          </a:p>
          <a:p>
            <a:pPr>
              <a:lnSpc>
                <a:spcPct val="150000"/>
              </a:lnSpc>
            </a:pPr>
            <a:r>
              <a:rPr lang="pt-PT" sz="1800" dirty="0"/>
              <a:t>Deteção de </a:t>
            </a:r>
            <a:r>
              <a:rPr lang="pt-PT" sz="1800" dirty="0" err="1"/>
              <a:t>blobs</a:t>
            </a:r>
            <a:r>
              <a:rPr lang="pt-PT" sz="1800" dirty="0"/>
              <a:t> e etiquetagem dos mesmos;</a:t>
            </a:r>
          </a:p>
        </p:txBody>
      </p:sp>
    </p:spTree>
    <p:extLst>
      <p:ext uri="{BB962C8B-B14F-4D97-AF65-F5344CB8AC3E}">
        <p14:creationId xmlns:p14="http://schemas.microsoft.com/office/powerpoint/2010/main" val="3234595020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412376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pt-PT" sz="1800" dirty="0"/>
              <a:t>A Abordagem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42791" y="6562165"/>
            <a:ext cx="5101209" cy="295835"/>
          </a:xfrm>
        </p:spPr>
        <p:txBody>
          <a:bodyPr>
            <a:normAutofit/>
          </a:bodyPr>
          <a:lstStyle/>
          <a:p>
            <a:pPr algn="r"/>
            <a:r>
              <a:rPr lang="pt-PT" sz="1200" dirty="0"/>
              <a:t>André Fernandes; André Martins; Ângelo Ferreira;</a:t>
            </a:r>
          </a:p>
        </p:txBody>
      </p:sp>
      <p:pic>
        <p:nvPicPr>
          <p:cNvPr id="9" name="video-tp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55228" y="3491865"/>
            <a:ext cx="5040000" cy="2835000"/>
          </a:xfrm>
          <a:prstGeom prst="rect">
            <a:avLst/>
          </a:prstGeom>
        </p:spPr>
      </p:pic>
      <p:pic>
        <p:nvPicPr>
          <p:cNvPr id="5" name="video-tp2_hsv_31_51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055228" y="656865"/>
            <a:ext cx="5040000" cy="28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59402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0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412376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pt-PT" sz="1800" dirty="0"/>
              <a:t>Solução encontrada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42791" y="6562165"/>
            <a:ext cx="5101209" cy="295835"/>
          </a:xfrm>
        </p:spPr>
        <p:txBody>
          <a:bodyPr>
            <a:normAutofit/>
          </a:bodyPr>
          <a:lstStyle/>
          <a:p>
            <a:pPr algn="r"/>
            <a:r>
              <a:rPr lang="pt-PT" sz="1200" dirty="0"/>
              <a:t>André Fernandes; André Martins; Ângelo Ferreira;</a:t>
            </a:r>
          </a:p>
        </p:txBody>
      </p:sp>
      <p:pic>
        <p:nvPicPr>
          <p:cNvPr id="4" name="video-tp2_laranja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5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412376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pt-PT" sz="1800" dirty="0"/>
              <a:t>Os Autores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042791" y="6562165"/>
            <a:ext cx="5101209" cy="295835"/>
          </a:xfrm>
        </p:spPr>
        <p:txBody>
          <a:bodyPr>
            <a:normAutofit/>
          </a:bodyPr>
          <a:lstStyle/>
          <a:p>
            <a:pPr algn="r"/>
            <a:r>
              <a:rPr lang="pt-PT" sz="1200" dirty="0"/>
              <a:t>André Fernandes; André Martins; Ângelo Ferreira;</a:t>
            </a:r>
          </a:p>
        </p:txBody>
      </p:sp>
      <p:pic>
        <p:nvPicPr>
          <p:cNvPr id="5" name="video-tp2_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31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412376"/>
          </a:xfrm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pt-PT" sz="1800" dirty="0"/>
              <a:t>Os Autores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165390" y="4808479"/>
            <a:ext cx="2880000" cy="634371"/>
          </a:xfrm>
        </p:spPr>
        <p:txBody>
          <a:bodyPr>
            <a:noAutofit/>
          </a:bodyPr>
          <a:lstStyle/>
          <a:p>
            <a:r>
              <a:rPr lang="pt-PT" sz="1600" dirty="0"/>
              <a:t>André Fernandes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11" y="2374446"/>
            <a:ext cx="2880000" cy="21359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000" y="2374446"/>
            <a:ext cx="2880000" cy="21359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5389" y="2374446"/>
            <a:ext cx="2880000" cy="21359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3" name="Subtítulo 2"/>
          <p:cNvSpPr txBox="1">
            <a:spLocks/>
          </p:cNvSpPr>
          <p:nvPr/>
        </p:nvSpPr>
        <p:spPr>
          <a:xfrm>
            <a:off x="98611" y="4808481"/>
            <a:ext cx="2880001" cy="634371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600" dirty="0"/>
              <a:t>André Martins</a:t>
            </a:r>
          </a:p>
        </p:txBody>
      </p:sp>
      <p:sp>
        <p:nvSpPr>
          <p:cNvPr id="24" name="Subtítulo 2"/>
          <p:cNvSpPr txBox="1">
            <a:spLocks/>
          </p:cNvSpPr>
          <p:nvPr/>
        </p:nvSpPr>
        <p:spPr>
          <a:xfrm>
            <a:off x="3132001" y="4808480"/>
            <a:ext cx="2880000" cy="63437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9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600" dirty="0"/>
              <a:t>Ângelo Ferreira</a:t>
            </a:r>
          </a:p>
        </p:txBody>
      </p:sp>
    </p:spTree>
    <p:extLst>
      <p:ext uri="{BB962C8B-B14F-4D97-AF65-F5344CB8AC3E}">
        <p14:creationId xmlns:p14="http://schemas.microsoft.com/office/powerpoint/2010/main" val="17643141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3" grpId="0"/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6045" y="1609124"/>
            <a:ext cx="5937755" cy="1188720"/>
          </a:xfrm>
        </p:spPr>
        <p:txBody>
          <a:bodyPr/>
          <a:lstStyle/>
          <a:p>
            <a:r>
              <a:rPr lang="pt-PT" dirty="0"/>
              <a:t>Fim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14994" y="3579221"/>
            <a:ext cx="7454537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“You don't understand anything until you learn it more than one way.”</a:t>
            </a:r>
          </a:p>
          <a:p>
            <a:r>
              <a:rPr lang="en-US" i="1" dirty="0"/>
              <a:t>												</a:t>
            </a:r>
          </a:p>
          <a:p>
            <a:r>
              <a:rPr lang="en-US" dirty="0"/>
              <a:t>												</a:t>
            </a:r>
            <a:r>
              <a:rPr lang="en-US" sz="1600" dirty="0"/>
              <a:t>Marvin Minsky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		</a:t>
            </a:r>
            <a:r>
              <a:rPr lang="en-US" sz="2000" dirty="0"/>
              <a:t>								</a:t>
            </a:r>
            <a:r>
              <a:rPr lang="pt-PT" sz="2000" dirty="0"/>
              <a:t>Obrigado a todos.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178242298"/>
      </p:ext>
    </p:extLst>
  </p:cSld>
  <p:clrMapOvr>
    <a:masterClrMapping/>
  </p:clrMapOvr>
</p:sld>
</file>

<file path=ppt/theme/theme1.xml><?xml version="1.0" encoding="utf-8"?>
<a:theme xmlns:a="http://schemas.openxmlformats.org/drawingml/2006/main" name="Pacote">
  <a:themeElements>
    <a:clrScheme name="Pacote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cot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cot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TM10001115[[fn=Pacote]]</Template>
  <TotalTime>465</TotalTime>
  <Words>150</Words>
  <Application>Microsoft Office PowerPoint</Application>
  <PresentationFormat>Apresentação no Ecrã (4:3)</PresentationFormat>
  <Paragraphs>37</Paragraphs>
  <Slides>7</Slides>
  <Notes>1</Notes>
  <HiddenSlides>0</HiddenSlides>
  <MMClips>4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1" baseType="lpstr">
      <vt:lpstr>Arial</vt:lpstr>
      <vt:lpstr>Calibri</vt:lpstr>
      <vt:lpstr>Gill Sans MT</vt:lpstr>
      <vt:lpstr>Pacote</vt:lpstr>
      <vt:lpstr>Visão por Computador </vt:lpstr>
      <vt:lpstr>A Abordagem</vt:lpstr>
      <vt:lpstr>A Abordagem</vt:lpstr>
      <vt:lpstr>Solução encontrada</vt:lpstr>
      <vt:lpstr>Os Autores</vt:lpstr>
      <vt:lpstr>Os Autores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Visão por Computador</dc:title>
  <dc:creator>André Fernandes</dc:creator>
  <cp:lastModifiedBy>André Fernandes</cp:lastModifiedBy>
  <cp:revision>33</cp:revision>
  <dcterms:created xsi:type="dcterms:W3CDTF">2016-04-29T16:46:38Z</dcterms:created>
  <dcterms:modified xsi:type="dcterms:W3CDTF">2016-06-13T20:36:42Z</dcterms:modified>
</cp:coreProperties>
</file>

<file path=docProps/thumbnail.jpeg>
</file>